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6" r:id="rId4"/>
    <p:sldId id="318" r:id="rId5"/>
    <p:sldId id="319" r:id="rId6"/>
    <p:sldId id="327" r:id="rId7"/>
    <p:sldId id="329" r:id="rId8"/>
    <p:sldId id="331" r:id="rId9"/>
    <p:sldId id="359" r:id="rId10"/>
    <p:sldId id="515" r:id="rId11"/>
    <p:sldId id="518" r:id="rId12"/>
    <p:sldId id="520" r:id="rId13"/>
    <p:sldId id="523" r:id="rId14"/>
    <p:sldId id="530" r:id="rId15"/>
    <p:sldId id="534" r:id="rId16"/>
    <p:sldId id="535" r:id="rId17"/>
    <p:sldId id="537" r:id="rId18"/>
    <p:sldId id="547" r:id="rId19"/>
    <p:sldId id="562" r:id="rId20"/>
    <p:sldId id="564" r:id="rId21"/>
    <p:sldId id="565" r:id="rId22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CF70-74B8-494F-CAB1-10E5990AF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74FAB-3D75-A99C-914C-CD3700521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FE050-A2D5-BE60-C738-53204183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C32B1-2362-E657-54AA-90E5A32A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7609-C36A-60C5-EF79-DB213F97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25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0075-DCB0-1D09-4465-996F10DB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911DB-A967-6DB1-1062-2AA97D671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F778C-16FC-C11B-E483-4633B359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1E0FB-03D3-D92E-92E2-722BB234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9ABC0-463C-D832-4A1B-54F18F0B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98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0F33E-CBEB-F2D8-AFCD-90937D2E1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2B5A5-FB38-B366-8452-EAC82DC2E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2B744-C674-5661-BDD3-8E134805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FDA14-B514-9E10-6502-21B03931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26449-DFCA-30D2-B65C-94496E6B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534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C655-A272-FA10-6377-89D9F152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D9A22-43C7-8DA9-8A50-1DF0742BA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A431B-BEED-0C9C-3128-D2DF17FD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6707E-2379-5DEC-59EE-F080A69D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B2FF7-84C1-DDC4-2E2F-EC2B0360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74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16A2-B733-7114-8D81-6ECF09ED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BD5CB-9780-D966-7753-B8EFDFADD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B353E-6F64-2C50-F3BF-E752459B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7895E-30CE-0230-9EBF-F1B909D7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636F4-25A4-3C3B-E3CA-A7B48D1C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80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ADCF-102A-728D-6D40-974CA75D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38C-3382-62A1-774A-5F95190F1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81EB7-0CC6-1CC8-2E8F-3DCFF63C8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71C7E-217B-810E-5B84-7E70CEF8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0A02B-720B-EDB1-67C4-E06DFABC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4508C-8358-0C24-F816-DC2EE9CE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90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A89B-D07E-3C8A-5408-F353D615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DC58B-B4CC-DB9B-2C9B-F3B88FDD3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44013-21BA-17C5-CD0D-0CC9B1753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3EE1C-DBE7-0D8A-D7E9-D84364FC0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18B3A-C854-5BAB-D0E9-A540C37EF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494D35-DA1C-EC03-32B3-6CB13871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8F6DE-CF1A-06A2-778E-05344895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9BE4D-025B-2026-2054-0A9FA839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88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440A1-B1FE-5484-AFD0-EEAAEE71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011D7-99D0-5751-EB7E-C3B1111A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D00D5-776A-9616-72F5-BCDCEF52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E9A20-50E0-9F0B-D03A-A95254E2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37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85082-9932-DF87-C8E4-422A62FC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0B8AA-AE61-3522-3347-38294B4CF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39257-5214-1FEC-E4E9-A262BC2D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18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A53A-26D4-09DD-A5D4-0190A129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D971-2825-8392-7811-22BDA088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C5E31-9E63-D7CB-C8CD-60F11CE8F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279C2-7260-1E1E-0F41-F2938845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34063-EE90-36FD-37F6-82E794E3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76D89-1BEE-30C0-A774-893EE1D2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65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CEC0-4DBD-E5CF-1E32-90AADE76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0BA43-FC69-20FA-651A-E71664603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CEAF3-D095-38EA-9097-D0D375E0A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4B66C-E9E7-E0A9-F6C9-E44D8704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9A329-DFE0-1AD0-BF68-B73B5734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E5E2D-EAED-F375-164F-2A0D8C94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06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0B9B05-A7BF-E80D-4517-1F783C01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88022-A81E-682B-307D-DEF1AC0D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D39B1-CE8A-E2CB-4171-15B14A397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A00B7-30A6-4562-AD7B-AE4E87C845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875A-ABE4-DC86-462B-84FABE353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C1FFD-0508-B639-6111-E2E48A93D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123B-68D8-4B2B-8361-20F8C9DA7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910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27AB-C400-F605-A3EE-FC9AC35A0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998CF-942E-79EC-1DFF-E50078F27A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1521568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888)">
            <a:extLst>
              <a:ext uri="{FF2B5EF4-FFF2-40B4-BE49-F238E27FC236}">
                <a16:creationId xmlns:a16="http://schemas.microsoft.com/office/drawing/2014/main" id="{B2AC396F-FBD8-911C-B375-C3688B1234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3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891)">
            <a:extLst>
              <a:ext uri="{FF2B5EF4-FFF2-40B4-BE49-F238E27FC236}">
                <a16:creationId xmlns:a16="http://schemas.microsoft.com/office/drawing/2014/main" id="{B4251000-3542-70AF-5198-8777E8DA5C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7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893)">
            <a:extLst>
              <a:ext uri="{FF2B5EF4-FFF2-40B4-BE49-F238E27FC236}">
                <a16:creationId xmlns:a16="http://schemas.microsoft.com/office/drawing/2014/main" id="{997078F4-9647-56D8-381C-0C94A24E4B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8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896)">
            <a:extLst>
              <a:ext uri="{FF2B5EF4-FFF2-40B4-BE49-F238E27FC236}">
                <a16:creationId xmlns:a16="http://schemas.microsoft.com/office/drawing/2014/main" id="{2A2682AE-2711-4E1B-27D5-1D0AF269B9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5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903)">
            <a:extLst>
              <a:ext uri="{FF2B5EF4-FFF2-40B4-BE49-F238E27FC236}">
                <a16:creationId xmlns:a16="http://schemas.microsoft.com/office/drawing/2014/main" id="{0BB6940C-778D-AF3D-1682-8D7E40B7C9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3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907)">
            <a:extLst>
              <a:ext uri="{FF2B5EF4-FFF2-40B4-BE49-F238E27FC236}">
                <a16:creationId xmlns:a16="http://schemas.microsoft.com/office/drawing/2014/main" id="{6B60B08D-02CE-1216-D1DF-8517BEDC5F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4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908)">
            <a:extLst>
              <a:ext uri="{FF2B5EF4-FFF2-40B4-BE49-F238E27FC236}">
                <a16:creationId xmlns:a16="http://schemas.microsoft.com/office/drawing/2014/main" id="{BCB3DCD3-D289-8403-B866-FCA0CA493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57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910)">
            <a:extLst>
              <a:ext uri="{FF2B5EF4-FFF2-40B4-BE49-F238E27FC236}">
                <a16:creationId xmlns:a16="http://schemas.microsoft.com/office/drawing/2014/main" id="{320E8C84-9B08-B45B-2030-216C043C86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920)">
            <a:extLst>
              <a:ext uri="{FF2B5EF4-FFF2-40B4-BE49-F238E27FC236}">
                <a16:creationId xmlns:a16="http://schemas.microsoft.com/office/drawing/2014/main" id="{2856781E-C379-5B29-F471-9EE0D12523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935)">
            <a:extLst>
              <a:ext uri="{FF2B5EF4-FFF2-40B4-BE49-F238E27FC236}">
                <a16:creationId xmlns:a16="http://schemas.microsoft.com/office/drawing/2014/main" id="{2BC37A1D-B0F0-F538-EC38-445944EFA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633)">
            <a:extLst>
              <a:ext uri="{FF2B5EF4-FFF2-40B4-BE49-F238E27FC236}">
                <a16:creationId xmlns:a16="http://schemas.microsoft.com/office/drawing/2014/main" id="{AED3E638-874E-DE06-2383-EA218DB4A5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60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937)">
            <a:extLst>
              <a:ext uri="{FF2B5EF4-FFF2-40B4-BE49-F238E27FC236}">
                <a16:creationId xmlns:a16="http://schemas.microsoft.com/office/drawing/2014/main" id="{EDABF117-C007-5388-5164-62420D4FDD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89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938)">
            <a:extLst>
              <a:ext uri="{FF2B5EF4-FFF2-40B4-BE49-F238E27FC236}">
                <a16:creationId xmlns:a16="http://schemas.microsoft.com/office/drawing/2014/main" id="{A6408B74-01E8-B616-2065-AD22C5F66B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659)">
            <a:extLst>
              <a:ext uri="{FF2B5EF4-FFF2-40B4-BE49-F238E27FC236}">
                <a16:creationId xmlns:a16="http://schemas.microsoft.com/office/drawing/2014/main" id="{CE2186C7-D969-D568-B3DE-0BD18C2D5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5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691)">
            <a:extLst>
              <a:ext uri="{FF2B5EF4-FFF2-40B4-BE49-F238E27FC236}">
                <a16:creationId xmlns:a16="http://schemas.microsoft.com/office/drawing/2014/main" id="{8FC236ED-9EB2-0AF8-7BEC-4ED54F7A72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3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692)">
            <a:extLst>
              <a:ext uri="{FF2B5EF4-FFF2-40B4-BE49-F238E27FC236}">
                <a16:creationId xmlns:a16="http://schemas.microsoft.com/office/drawing/2014/main" id="{BDDCC024-9BAC-FC03-E598-FF711FFBE3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6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700)">
            <a:extLst>
              <a:ext uri="{FF2B5EF4-FFF2-40B4-BE49-F238E27FC236}">
                <a16:creationId xmlns:a16="http://schemas.microsoft.com/office/drawing/2014/main" id="{403E5494-E7EA-35F5-3B68-0EBE73A7F7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6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702)">
            <a:extLst>
              <a:ext uri="{FF2B5EF4-FFF2-40B4-BE49-F238E27FC236}">
                <a16:creationId xmlns:a16="http://schemas.microsoft.com/office/drawing/2014/main" id="{65136E59-F8A5-5B5D-9EE2-0DD991A6D5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7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704)">
            <a:extLst>
              <a:ext uri="{FF2B5EF4-FFF2-40B4-BE49-F238E27FC236}">
                <a16:creationId xmlns:a16="http://schemas.microsoft.com/office/drawing/2014/main" id="{00863E1C-7565-4A6C-7286-0F4A8CA91C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4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732)">
            <a:extLst>
              <a:ext uri="{FF2B5EF4-FFF2-40B4-BE49-F238E27FC236}">
                <a16:creationId xmlns:a16="http://schemas.microsoft.com/office/drawing/2014/main" id="{12F0A64F-67B8-841D-7B76-C4509FB8B2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7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</Words>
  <Application>Microsoft Office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2022-09-18T12:39:31Z</dcterms:created>
  <dcterms:modified xsi:type="dcterms:W3CDTF">2022-09-18T15:10:00Z</dcterms:modified>
</cp:coreProperties>
</file>